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Психолого-педагогический семинар: «Неблагополучные психосоциальные факторы как причины развития акцентуаций личности»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 algn="r"/>
            <a:r>
              <a:rPr lang="ru-RU" sz="2200" dirty="0" smtClean="0">
                <a:solidFill>
                  <a:schemeClr val="tx1"/>
                </a:solidFill>
                <a:latin typeface="Times" pitchFamily="2" charset="0"/>
              </a:rPr>
              <a:t>Подготовила педагог-психолог </a:t>
            </a:r>
          </a:p>
          <a:p>
            <a:pPr algn="r"/>
            <a:r>
              <a:rPr lang="ru-RU" sz="2200" dirty="0" smtClean="0">
                <a:solidFill>
                  <a:schemeClr val="tx1"/>
                </a:solidFill>
                <a:latin typeface="Times" pitchFamily="2" charset="0"/>
              </a:rPr>
              <a:t>МБОУ СОШ № 1 г. Нерчинск </a:t>
            </a:r>
          </a:p>
          <a:p>
            <a:pPr algn="r"/>
            <a:r>
              <a:rPr lang="ru-RU" sz="2200" dirty="0" smtClean="0">
                <a:solidFill>
                  <a:schemeClr val="tx1"/>
                </a:solidFill>
                <a:latin typeface="Times" pitchFamily="2" charset="0"/>
              </a:rPr>
              <a:t>Терентьева Н.Ю.</a:t>
            </a:r>
            <a:endParaRPr lang="ru-RU" sz="2200" dirty="0">
              <a:solidFill>
                <a:schemeClr val="tx1"/>
              </a:solidFill>
              <a:latin typeface="Times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6. </a:t>
            </a:r>
            <a:r>
              <a:rPr lang="ru-RU" b="1" dirty="0" err="1" smtClean="0"/>
              <a:t>Дистимический</a:t>
            </a:r>
            <a:r>
              <a:rPr lang="ru-RU" b="1" dirty="0" smtClean="0"/>
              <a:t> тип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Для них характерны пессимистическое отношение к будущему, заниженная самооценка, а также низкая контактность, немногословность в беседе, даже молчаливость. Такие люди являются домоседами, индивидуалистами; общества, шумной компании обычно избегают, ведут замкнутый образ жизни.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7. </a:t>
            </a:r>
            <a:r>
              <a:rPr lang="ru-RU" b="1" dirty="0" smtClean="0"/>
              <a:t>Тревожный тип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  Людям данного типа свойственны низкая контактность, минорное настроение, робость, пугливость, неуверенность в себе. Дети тревожного типа часто боятся темноты, животных, страшатся оставаться одни. Они сторонятся шумных и бойких сверстников, не любят чрезмерно шумных игр. У них рано формируется чувство долга, ответственности, высокие моральные и этические требования. Чувство собственной неполноценности стараются замаскировать в самоутверждении через те виды деятельности, где они могут в большей мере раскрыть свои способности.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8. </a:t>
            </a:r>
            <a:r>
              <a:rPr lang="ru-RU" b="1" dirty="0" smtClean="0"/>
              <a:t>Экзальтированный тип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 Яркая черта этого типа – способность восторгаться, восхищаться, а также улыбчивость, ощущение счастья, радости, наслаждения. Им свойственна высокая контактность, словоохотливость, влюбчивость. Они привязаны к друзьям и близким, альтруистичны, имеют чувство сострадания, хороший вкус, проявляют яркость и искренность чувств. Могут быть паникерами, подвержены сиюминутным настроениям, порывисты, легко переходят от состояния восторга к состоянию печали, обладают лабильностью психики.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9. </a:t>
            </a:r>
            <a:r>
              <a:rPr lang="ru-RU" b="1" dirty="0" err="1" smtClean="0"/>
              <a:t>Эмотивный</a:t>
            </a:r>
            <a:r>
              <a:rPr lang="ru-RU" b="1" dirty="0" smtClean="0"/>
              <a:t> тип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  Этот тип родствен экзальтированному, но проявления его не столь </a:t>
            </a:r>
            <a:r>
              <a:rPr lang="ru-RU" dirty="0" err="1" smtClean="0"/>
              <a:t>бурны</a:t>
            </a:r>
            <a:r>
              <a:rPr lang="ru-RU" dirty="0" smtClean="0"/>
              <a:t>. Для них характерны эмоциональность, чувствительность, тревожность, болтливость, боязливость, глубокие реакции в области тонких чувств. Наиболее сильно выраженная их черта – гуманность, сопереживание другим людям или животным, отзывчивость, мягкосердечность, они радуются чужим успехам. Впечатлительны, слезливы, любые жизненные события воспринимают серьезнее, чем другие люди.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/>
          </a:bodyPr>
          <a:lstStyle/>
          <a:p>
            <a:pPr algn="ctr" fontAlgn="base">
              <a:buNone/>
            </a:pPr>
            <a:r>
              <a:rPr lang="ru-RU" dirty="0" smtClean="0"/>
              <a:t>10. </a:t>
            </a:r>
            <a:r>
              <a:rPr lang="ru-RU" b="1" dirty="0" err="1" smtClean="0"/>
              <a:t>Циклотимный</a:t>
            </a:r>
            <a:r>
              <a:rPr lang="ru-RU" b="1" dirty="0" smtClean="0"/>
              <a:t> тип</a:t>
            </a:r>
            <a:r>
              <a:rPr lang="ru-RU" dirty="0" smtClean="0"/>
              <a:t>. </a:t>
            </a:r>
          </a:p>
          <a:p>
            <a:pPr fontAlgn="base">
              <a:buNone/>
            </a:pPr>
            <a:r>
              <a:rPr lang="ru-RU" dirty="0" smtClean="0"/>
              <a:t>    Характеризуется сменой </a:t>
            </a:r>
            <a:r>
              <a:rPr lang="ru-RU" dirty="0" err="1" smtClean="0"/>
              <a:t>гипертимных</a:t>
            </a:r>
            <a:r>
              <a:rPr lang="ru-RU" dirty="0" smtClean="0"/>
              <a:t>  состояний. Им свойственны частые периодические смены настроения, а также зависимость от внешних событий радостные события вызывают у них картины </a:t>
            </a:r>
            <a:r>
              <a:rPr lang="ru-RU" dirty="0" err="1" smtClean="0"/>
              <a:t>гипертимии</a:t>
            </a:r>
            <a:r>
              <a:rPr lang="ru-RU" dirty="0" smtClean="0"/>
              <a:t>: жажда деятельности, повышенная говорливость, скачка идей; печальные – подавленность, замедленность реакций и мышления, так же часто меняется их манера общения с окружающими людьми.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неблагополучные психосоциальные факторы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ru-RU" dirty="0" smtClean="0"/>
              <a:t>1. Социальное неравенство, низкий морально-нравственный уровень общества, </a:t>
            </a:r>
            <a:r>
              <a:rPr lang="ru-RU" dirty="0" err="1" smtClean="0"/>
              <a:t>бездуховность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2. Окружающая микросреда</a:t>
            </a:r>
          </a:p>
          <a:p>
            <a:pPr fontAlgn="base">
              <a:buNone/>
            </a:pPr>
            <a:r>
              <a:rPr lang="ru-RU" dirty="0" smtClean="0"/>
              <a:t>3. ошибочные </a:t>
            </a:r>
            <a:r>
              <a:rPr lang="ru-RU" dirty="0" smtClean="0"/>
              <a:t>воспитательные воздействия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/>
              <a:t>Акцентуация характера связана непосредственно с темпераментными характеристиками личности, её индивидуальными особенностями.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800" dirty="0" smtClean="0"/>
              <a:t>акцентуации –</a:t>
            </a:r>
          </a:p>
          <a:p>
            <a:pPr algn="ctr">
              <a:buNone/>
            </a:pPr>
            <a:r>
              <a:rPr lang="ru-RU" dirty="0" smtClean="0"/>
              <a:t> это индивидуальные человеческие черты обладающие тенденцией к переходу в патологическое состояние.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типы акцентуаций личности по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К.Леонгарду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20000"/>
          </a:bodyPr>
          <a:lstStyle/>
          <a:p>
            <a:pPr marL="514350" indent="-514350" algn="ctr">
              <a:buAutoNum type="arabicPeriod"/>
            </a:pPr>
            <a:r>
              <a:rPr lang="ru-RU" b="1" dirty="0" smtClean="0"/>
              <a:t>Демонстративный тип</a:t>
            </a:r>
            <a:r>
              <a:rPr lang="ru-RU" dirty="0" smtClean="0"/>
              <a:t>. </a:t>
            </a:r>
          </a:p>
          <a:p>
            <a:pPr marL="514350" indent="-514350" algn="just">
              <a:buNone/>
            </a:pPr>
            <a:r>
              <a:rPr lang="ru-RU" dirty="0" smtClean="0"/>
              <a:t>       Характеризуется повышенной </a:t>
            </a:r>
            <a:r>
              <a:rPr lang="ru-RU" dirty="0" err="1" smtClean="0"/>
              <a:t>демонстративностью</a:t>
            </a:r>
            <a:r>
              <a:rPr lang="ru-RU" dirty="0" smtClean="0"/>
              <a:t> поведения, живостью, подвижностью, легкостью в установлении контактов. Склонен к фантазерству, лживости и притворству, направленным на приукрашивание своей персоны, к авантюризму, артистизму, позерству. Им движет стремление к лидерству, потребность в признании, жажда постоянного внимания к своей персоне, жажда власти, похвалы; перспектива быть незамеченным отягощает его. Он демонстрирует высокую </a:t>
            </a:r>
            <a:r>
              <a:rPr lang="ru-RU" dirty="0" err="1" smtClean="0"/>
              <a:t>приспосабливаемость</a:t>
            </a:r>
            <a:r>
              <a:rPr lang="ru-RU" dirty="0" smtClean="0"/>
              <a:t> к людям, эмоциональную лабильность. Отмечается беспредельный эгоцентризм, жажда восхищения, сочувствия, почитания, удивления.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2. </a:t>
            </a:r>
            <a:r>
              <a:rPr lang="ru-RU" b="1" dirty="0" smtClean="0"/>
              <a:t>Застревающий тип</a:t>
            </a:r>
            <a:r>
              <a:rPr lang="ru-RU" dirty="0" smtClean="0"/>
              <a:t>. </a:t>
            </a:r>
          </a:p>
          <a:p>
            <a:pPr algn="just">
              <a:buNone/>
            </a:pPr>
            <a:r>
              <a:rPr lang="ru-RU" dirty="0" smtClean="0"/>
              <a:t>     Его характеризует умеренная общительность, занудство, склонность к нравоучениям, неразговорчивость. Часто страдает от мнимой несправедливости по отношению к нему. В связи с этим проявляет настороженность и недоверчивость по отношению к людям, чувствителен к обидам и огорчениям, уязвим, подозрителен, отличается мстительностью, долго переживает происшедшее, не способен легко отходить от обид. Для него характерна заносчивость, часто выступает инициатором конфликтов. Основной чертой является склонность к аффектам (правдолюбие, обидчивость, ревность, подозрительность), инертность в проявлении аффектов, в мышлении, в моторике.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3. </a:t>
            </a:r>
            <a:r>
              <a:rPr lang="ru-RU" b="1" dirty="0" smtClean="0"/>
              <a:t>Педантичный тип</a:t>
            </a:r>
            <a:r>
              <a:rPr lang="ru-RU" dirty="0" smtClean="0"/>
              <a:t>. </a:t>
            </a:r>
          </a:p>
          <a:p>
            <a:pPr algn="just">
              <a:buNone/>
            </a:pPr>
            <a:r>
              <a:rPr lang="ru-RU" dirty="0" smtClean="0"/>
              <a:t>    Характеризуется ригидностью, инертностью психических процессов, тяжестью на подъем, долгим переживанием травмирующих событий. В конфликты вступает редко, выступая скорее пассивной, чем активной стороной. В то же время очень сильно реагирует на любое проявление нарушения порядка. Пунктуален, аккуратен, особое внимание уделяет чистоте и порядку, скрупулезен, добросовестен, склонен жестко следовать плану, в выполнении действий нетороплив, усидчив.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algn="ctr" fontAlgn="base">
              <a:buNone/>
            </a:pPr>
            <a:r>
              <a:rPr lang="ru-RU" dirty="0" smtClean="0"/>
              <a:t>4. </a:t>
            </a:r>
            <a:r>
              <a:rPr lang="ru-RU" b="1" dirty="0" smtClean="0"/>
              <a:t>Возбудимый тип</a:t>
            </a:r>
            <a:r>
              <a:rPr lang="ru-RU" dirty="0" smtClean="0"/>
              <a:t>. </a:t>
            </a:r>
          </a:p>
          <a:p>
            <a:pPr fontAlgn="base">
              <a:buNone/>
            </a:pPr>
            <a:r>
              <a:rPr lang="ru-RU" dirty="0" smtClean="0"/>
              <a:t>   Недостаточная управляемость, ослабление контроля над влечениями и побуждениями сочетаются у людей такого типа с властью физиологических влечений. Ему характерна повышенная импульсивность, инстинктивность, грубость, занудство, угрюмость, гневливость, склонность к хамству и брани, к трениям и конфликтам, в которых сам и является активной, провоцирующей стороной. Раздражителен, вспыльчив.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5. </a:t>
            </a:r>
            <a:r>
              <a:rPr lang="ru-RU" b="1" dirty="0" err="1" smtClean="0"/>
              <a:t>Гипертимный</a:t>
            </a:r>
            <a:r>
              <a:rPr lang="ru-RU" b="1" dirty="0" smtClean="0"/>
              <a:t> тип</a:t>
            </a:r>
            <a:r>
              <a:rPr lang="ru-RU" dirty="0" smtClean="0"/>
              <a:t>. </a:t>
            </a:r>
          </a:p>
          <a:p>
            <a:pPr algn="just">
              <a:buNone/>
            </a:pPr>
            <a:r>
              <a:rPr lang="ru-RU" dirty="0" smtClean="0"/>
              <a:t>     Людей этого типа отличает большая подвижность, общительность, болтливость, выраженность жестов, мимики, пантомимики, чрезмерная самостоятельность, склонность к озорству, недостаток чувства дистанции в отношениях с другими. Они почти всегда имеют очень хорошее настроение, хорошее самочувствие, высокий жизненный тонус, нередко цветущий вид, хороший аппетит, здоровый сон, склонность к чревоугодию и иным радостям жизни. Это люди с повышенной самооценкой, веселые, легкомысленные, поверхностные и вместе с тем деловитые, изобретательные, блестящие собеседники; люди, умеющие развлекать других, энергичные, деятельные, инициативные.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871</Words>
  <PresentationFormat>Экран (4:3)</PresentationFormat>
  <Paragraphs>36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Психолого-педагогический семинар: «Неблагополучные психосоциальные факторы как причины развития акцентуаций личности»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неблагополучные психосоциальные факторы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Психолого-педагогический семинар: «Неблагополучные психосоциальные факторы как причины развития акцентуаций личности» </dc:title>
  <cp:lastModifiedBy>Admin</cp:lastModifiedBy>
  <cp:revision>13</cp:revision>
  <dcterms:modified xsi:type="dcterms:W3CDTF">2005-04-01T04:07:43Z</dcterms:modified>
</cp:coreProperties>
</file>